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88" r:id="rId5"/>
    <p:sldId id="289" r:id="rId6"/>
    <p:sldId id="262" r:id="rId7"/>
    <p:sldId id="263" r:id="rId8"/>
    <p:sldId id="290" r:id="rId9"/>
    <p:sldId id="261" r:id="rId10"/>
    <p:sldId id="284" r:id="rId11"/>
    <p:sldId id="265" r:id="rId12"/>
    <p:sldId id="286" r:id="rId13"/>
    <p:sldId id="269" r:id="rId14"/>
    <p:sldId id="287"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1134"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F58E5A4-764A-43C9-BE67-96B16C4B0F6D}" type="datetimeFigureOut">
              <a:rPr lang="en-US" smtClean="0"/>
              <a:t>4/4/2015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630B1CA-D892-47CC-BF92-B2384864CCB2}" type="slidenum">
              <a:rPr lang="en-US" smtClean="0"/>
              <a:t>‹#›</a:t>
            </a:fld>
            <a:endParaRPr lang="en-US" dirty="0"/>
          </a:p>
        </p:txBody>
      </p:sp>
    </p:spTree>
    <p:extLst>
      <p:ext uri="{BB962C8B-B14F-4D97-AF65-F5344CB8AC3E}">
        <p14:creationId xmlns:p14="http://schemas.microsoft.com/office/powerpoint/2010/main" val="33786337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58E5A4-764A-43C9-BE67-96B16C4B0F6D}" type="datetimeFigureOut">
              <a:rPr lang="en-US" smtClean="0"/>
              <a:t>4/4/2015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630B1CA-D892-47CC-BF92-B2384864CCB2}" type="slidenum">
              <a:rPr lang="en-US" smtClean="0"/>
              <a:t>‹#›</a:t>
            </a:fld>
            <a:endParaRPr lang="en-US" dirty="0"/>
          </a:p>
        </p:txBody>
      </p:sp>
    </p:spTree>
    <p:extLst>
      <p:ext uri="{BB962C8B-B14F-4D97-AF65-F5344CB8AC3E}">
        <p14:creationId xmlns:p14="http://schemas.microsoft.com/office/powerpoint/2010/main" val="26121323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58E5A4-764A-43C9-BE67-96B16C4B0F6D}" type="datetimeFigureOut">
              <a:rPr lang="en-US" smtClean="0"/>
              <a:t>4/4/2015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630B1CA-D892-47CC-BF92-B2384864CCB2}" type="slidenum">
              <a:rPr lang="en-US" smtClean="0"/>
              <a:t>‹#›</a:t>
            </a:fld>
            <a:endParaRPr lang="en-US" dirty="0"/>
          </a:p>
        </p:txBody>
      </p:sp>
    </p:spTree>
    <p:extLst>
      <p:ext uri="{BB962C8B-B14F-4D97-AF65-F5344CB8AC3E}">
        <p14:creationId xmlns:p14="http://schemas.microsoft.com/office/powerpoint/2010/main" val="37408245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58E5A4-764A-43C9-BE67-96B16C4B0F6D}" type="datetimeFigureOut">
              <a:rPr lang="en-US" smtClean="0"/>
              <a:t>4/4/2015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630B1CA-D892-47CC-BF92-B2384864CCB2}" type="slidenum">
              <a:rPr lang="en-US" smtClean="0"/>
              <a:t>‹#›</a:t>
            </a:fld>
            <a:endParaRPr lang="en-US" dirty="0"/>
          </a:p>
        </p:txBody>
      </p:sp>
    </p:spTree>
    <p:extLst>
      <p:ext uri="{BB962C8B-B14F-4D97-AF65-F5344CB8AC3E}">
        <p14:creationId xmlns:p14="http://schemas.microsoft.com/office/powerpoint/2010/main" val="3867725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F58E5A4-764A-43C9-BE67-96B16C4B0F6D}" type="datetimeFigureOut">
              <a:rPr lang="en-US" smtClean="0"/>
              <a:t>4/4/2015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630B1CA-D892-47CC-BF92-B2384864CCB2}" type="slidenum">
              <a:rPr lang="en-US" smtClean="0"/>
              <a:t>‹#›</a:t>
            </a:fld>
            <a:endParaRPr lang="en-US" dirty="0"/>
          </a:p>
        </p:txBody>
      </p:sp>
    </p:spTree>
    <p:extLst>
      <p:ext uri="{BB962C8B-B14F-4D97-AF65-F5344CB8AC3E}">
        <p14:creationId xmlns:p14="http://schemas.microsoft.com/office/powerpoint/2010/main" val="16917243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F58E5A4-764A-43C9-BE67-96B16C4B0F6D}" type="datetimeFigureOut">
              <a:rPr lang="en-US" smtClean="0"/>
              <a:t>4/4/2015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630B1CA-D892-47CC-BF92-B2384864CCB2}" type="slidenum">
              <a:rPr lang="en-US" smtClean="0"/>
              <a:t>‹#›</a:t>
            </a:fld>
            <a:endParaRPr lang="en-US" dirty="0"/>
          </a:p>
        </p:txBody>
      </p:sp>
    </p:spTree>
    <p:extLst>
      <p:ext uri="{BB962C8B-B14F-4D97-AF65-F5344CB8AC3E}">
        <p14:creationId xmlns:p14="http://schemas.microsoft.com/office/powerpoint/2010/main" val="31552250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F58E5A4-764A-43C9-BE67-96B16C4B0F6D}" type="datetimeFigureOut">
              <a:rPr lang="en-US" smtClean="0"/>
              <a:t>4/4/2015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630B1CA-D892-47CC-BF92-B2384864CCB2}" type="slidenum">
              <a:rPr lang="en-US" smtClean="0"/>
              <a:t>‹#›</a:t>
            </a:fld>
            <a:endParaRPr lang="en-US" dirty="0"/>
          </a:p>
        </p:txBody>
      </p:sp>
    </p:spTree>
    <p:extLst>
      <p:ext uri="{BB962C8B-B14F-4D97-AF65-F5344CB8AC3E}">
        <p14:creationId xmlns:p14="http://schemas.microsoft.com/office/powerpoint/2010/main" val="35294934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F58E5A4-764A-43C9-BE67-96B16C4B0F6D}" type="datetimeFigureOut">
              <a:rPr lang="en-US" smtClean="0"/>
              <a:t>4/4/2015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630B1CA-D892-47CC-BF92-B2384864CCB2}" type="slidenum">
              <a:rPr lang="en-US" smtClean="0"/>
              <a:t>‹#›</a:t>
            </a:fld>
            <a:endParaRPr lang="en-US" dirty="0"/>
          </a:p>
        </p:txBody>
      </p:sp>
    </p:spTree>
    <p:extLst>
      <p:ext uri="{BB962C8B-B14F-4D97-AF65-F5344CB8AC3E}">
        <p14:creationId xmlns:p14="http://schemas.microsoft.com/office/powerpoint/2010/main" val="21039980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58E5A4-764A-43C9-BE67-96B16C4B0F6D}" type="datetimeFigureOut">
              <a:rPr lang="en-US" smtClean="0"/>
              <a:t>4/4/2015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630B1CA-D892-47CC-BF92-B2384864CCB2}" type="slidenum">
              <a:rPr lang="en-US" smtClean="0"/>
              <a:t>‹#›</a:t>
            </a:fld>
            <a:endParaRPr lang="en-US" dirty="0"/>
          </a:p>
        </p:txBody>
      </p:sp>
    </p:spTree>
    <p:extLst>
      <p:ext uri="{BB962C8B-B14F-4D97-AF65-F5344CB8AC3E}">
        <p14:creationId xmlns:p14="http://schemas.microsoft.com/office/powerpoint/2010/main" val="13686594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58E5A4-764A-43C9-BE67-96B16C4B0F6D}" type="datetimeFigureOut">
              <a:rPr lang="en-US" smtClean="0"/>
              <a:t>4/4/2015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630B1CA-D892-47CC-BF92-B2384864CCB2}" type="slidenum">
              <a:rPr lang="en-US" smtClean="0"/>
              <a:t>‹#›</a:t>
            </a:fld>
            <a:endParaRPr lang="en-US" dirty="0"/>
          </a:p>
        </p:txBody>
      </p:sp>
    </p:spTree>
    <p:extLst>
      <p:ext uri="{BB962C8B-B14F-4D97-AF65-F5344CB8AC3E}">
        <p14:creationId xmlns:p14="http://schemas.microsoft.com/office/powerpoint/2010/main" val="20479232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58E5A4-764A-43C9-BE67-96B16C4B0F6D}" type="datetimeFigureOut">
              <a:rPr lang="en-US" smtClean="0"/>
              <a:t>4/4/2015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630B1CA-D892-47CC-BF92-B2384864CCB2}" type="slidenum">
              <a:rPr lang="en-US" smtClean="0"/>
              <a:t>‹#›</a:t>
            </a:fld>
            <a:endParaRPr lang="en-US" dirty="0"/>
          </a:p>
        </p:txBody>
      </p:sp>
    </p:spTree>
    <p:extLst>
      <p:ext uri="{BB962C8B-B14F-4D97-AF65-F5344CB8AC3E}">
        <p14:creationId xmlns:p14="http://schemas.microsoft.com/office/powerpoint/2010/main" val="647382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lumMod val="60000"/>
            <a:lumOff val="4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58E5A4-764A-43C9-BE67-96B16C4B0F6D}" type="datetimeFigureOut">
              <a:rPr lang="en-US" smtClean="0"/>
              <a:t>4/4/2015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30B1CA-D892-47CC-BF92-B2384864CCB2}" type="slidenum">
              <a:rPr lang="en-US" smtClean="0"/>
              <a:t>‹#›</a:t>
            </a:fld>
            <a:endParaRPr lang="en-US" dirty="0"/>
          </a:p>
        </p:txBody>
      </p:sp>
    </p:spTree>
    <p:extLst>
      <p:ext uri="{BB962C8B-B14F-4D97-AF65-F5344CB8AC3E}">
        <p14:creationId xmlns:p14="http://schemas.microsoft.com/office/powerpoint/2010/main" val="1749756227"/>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portableapps.com/apps/graphics_pictures/gimp_portable" TargetMode="External"/><Relationship Id="rId1" Type="http://schemas.openxmlformats.org/officeDocument/2006/relationships/slideLayout" Target="../slideLayouts/slideLayout7.xml"/><Relationship Id="rId5" Type="http://schemas.openxmlformats.org/officeDocument/2006/relationships/image" Target="../media/image28.png"/><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portableapps.com/"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r>
              <a:rPr lang="en-US" dirty="0" smtClean="0"/>
              <a:t>Application Setup</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2223698"/>
            <a:ext cx="6872069" cy="1357702"/>
          </a:xfrm>
          <a:prstGeom prst="rect">
            <a:avLst/>
          </a:prstGeom>
        </p:spPr>
      </p:pic>
    </p:spTree>
    <p:extLst>
      <p:ext uri="{BB962C8B-B14F-4D97-AF65-F5344CB8AC3E}">
        <p14:creationId xmlns:p14="http://schemas.microsoft.com/office/powerpoint/2010/main" val="29373625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096000" y="1752600"/>
            <a:ext cx="2094963" cy="923330"/>
          </a:xfrm>
          <a:prstGeom prst="rect">
            <a:avLst/>
          </a:prstGeom>
          <a:noFill/>
        </p:spPr>
        <p:txBody>
          <a:bodyPr wrap="square" rtlCol="0">
            <a:spAutoFit/>
          </a:bodyPr>
          <a:lstStyle/>
          <a:p>
            <a:r>
              <a:rPr lang="en-US" dirty="0" smtClean="0"/>
              <a:t>Click on Apps and select ‘+ Get </a:t>
            </a:r>
            <a:r>
              <a:rPr lang="en-US" dirty="0"/>
              <a:t>M</a:t>
            </a:r>
            <a:r>
              <a:rPr lang="en-US" dirty="0" smtClean="0"/>
              <a:t>ore Apps’ | By Category.</a:t>
            </a:r>
          </a:p>
        </p:txBody>
      </p:sp>
      <p:sp>
        <p:nvSpPr>
          <p:cNvPr id="10" name="TextBox 9"/>
          <p:cNvSpPr txBox="1"/>
          <p:nvPr/>
        </p:nvSpPr>
        <p:spPr>
          <a:xfrm>
            <a:off x="152400" y="457200"/>
            <a:ext cx="2667000" cy="646331"/>
          </a:xfrm>
          <a:prstGeom prst="rect">
            <a:avLst/>
          </a:prstGeom>
          <a:noFill/>
        </p:spPr>
        <p:txBody>
          <a:bodyPr wrap="square" rtlCol="0">
            <a:spAutoFit/>
          </a:bodyPr>
          <a:lstStyle/>
          <a:p>
            <a:r>
              <a:rPr lang="en-US" dirty="0" smtClean="0"/>
              <a:t>Now you are ready to install your Apps!</a:t>
            </a:r>
            <a:endParaRPr lang="en-US" dirty="0"/>
          </a:p>
        </p:txBody>
      </p:sp>
      <p:pic>
        <p:nvPicPr>
          <p:cNvPr id="11" name="Picture 10"/>
          <p:cNvPicPr>
            <a:picLocks noChangeAspect="1"/>
          </p:cNvPicPr>
          <p:nvPr/>
        </p:nvPicPr>
        <p:blipFill rotWithShape="1">
          <a:blip r:embed="rId2">
            <a:extLst>
              <a:ext uri="{28A0092B-C50C-407E-A947-70E740481C1C}">
                <a14:useLocalDpi xmlns:a14="http://schemas.microsoft.com/office/drawing/2010/main" val="0"/>
              </a:ext>
            </a:extLst>
          </a:blip>
          <a:srcRect l="7669" t="11841" r="14655" b="31024"/>
          <a:stretch/>
        </p:blipFill>
        <p:spPr>
          <a:xfrm>
            <a:off x="6473722" y="4891082"/>
            <a:ext cx="2449286" cy="685800"/>
          </a:xfrm>
          <a:prstGeom prst="rect">
            <a:avLst/>
          </a:prstGeom>
        </p:spPr>
      </p:pic>
      <p:pic>
        <p:nvPicPr>
          <p:cNvPr id="2" name="Picture 1"/>
          <p:cNvPicPr>
            <a:picLocks noChangeAspect="1"/>
          </p:cNvPicPr>
          <p:nvPr/>
        </p:nvPicPr>
        <p:blipFill>
          <a:blip r:embed="rId3"/>
          <a:stretch>
            <a:fillRect/>
          </a:stretch>
        </p:blipFill>
        <p:spPr>
          <a:xfrm>
            <a:off x="1926445" y="914400"/>
            <a:ext cx="3514725" cy="5267325"/>
          </a:xfrm>
          <a:prstGeom prst="rect">
            <a:avLst/>
          </a:prstGeom>
        </p:spPr>
      </p:pic>
      <p:cxnSp>
        <p:nvCxnSpPr>
          <p:cNvPr id="6" name="Straight Arrow Connector 5"/>
          <p:cNvCxnSpPr/>
          <p:nvPr/>
        </p:nvCxnSpPr>
        <p:spPr>
          <a:xfrm flipH="1">
            <a:off x="4981519" y="2485610"/>
            <a:ext cx="990600" cy="83820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95738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28600" y="228600"/>
            <a:ext cx="2057400" cy="2031325"/>
          </a:xfrm>
          <a:prstGeom prst="rect">
            <a:avLst/>
          </a:prstGeom>
          <a:noFill/>
        </p:spPr>
        <p:txBody>
          <a:bodyPr wrap="square" rtlCol="0">
            <a:spAutoFit/>
          </a:bodyPr>
          <a:lstStyle/>
          <a:p>
            <a:r>
              <a:rPr lang="en-US" dirty="0" smtClean="0"/>
              <a:t>This is your </a:t>
            </a:r>
            <a:r>
              <a:rPr lang="en-US" dirty="0"/>
              <a:t> </a:t>
            </a:r>
            <a:r>
              <a:rPr lang="en-US" dirty="0" smtClean="0"/>
              <a:t>‘Apps Directory’.</a:t>
            </a:r>
          </a:p>
          <a:p>
            <a:r>
              <a:rPr lang="en-US" dirty="0" smtClean="0"/>
              <a:t>We’re going to install  </a:t>
            </a:r>
            <a:r>
              <a:rPr lang="en-US" dirty="0" smtClean="0"/>
              <a:t>two </a:t>
            </a:r>
            <a:r>
              <a:rPr lang="en-US" dirty="0" smtClean="0"/>
              <a:t>applications – </a:t>
            </a:r>
            <a:r>
              <a:rPr lang="en-US" dirty="0" smtClean="0"/>
              <a:t>GIMP and </a:t>
            </a:r>
            <a:r>
              <a:rPr lang="en-US" dirty="0" err="1" smtClean="0"/>
              <a:t>WinSCP</a:t>
            </a:r>
            <a:endParaRPr lang="en-US" dirty="0" smtClean="0"/>
          </a:p>
          <a:p>
            <a:endParaRPr lang="en-US" dirty="0"/>
          </a:p>
        </p:txBody>
      </p:sp>
      <p:pic>
        <p:nvPicPr>
          <p:cNvPr id="2" name="Picture 1"/>
          <p:cNvPicPr>
            <a:picLocks noChangeAspect="1"/>
          </p:cNvPicPr>
          <p:nvPr/>
        </p:nvPicPr>
        <p:blipFill>
          <a:blip r:embed="rId2"/>
          <a:stretch>
            <a:fillRect/>
          </a:stretch>
        </p:blipFill>
        <p:spPr>
          <a:xfrm>
            <a:off x="2590800" y="609600"/>
            <a:ext cx="6229350" cy="5210175"/>
          </a:xfrm>
          <a:prstGeom prst="rect">
            <a:avLst/>
          </a:prstGeom>
        </p:spPr>
      </p:pic>
    </p:spTree>
    <p:extLst>
      <p:ext uri="{BB962C8B-B14F-4D97-AF65-F5344CB8AC3E}">
        <p14:creationId xmlns:p14="http://schemas.microsoft.com/office/powerpoint/2010/main" val="4497268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57400" y="5763432"/>
            <a:ext cx="6400800" cy="646331"/>
          </a:xfrm>
          <a:prstGeom prst="rect">
            <a:avLst/>
          </a:prstGeom>
        </p:spPr>
        <p:txBody>
          <a:bodyPr wrap="square">
            <a:spAutoFit/>
          </a:bodyPr>
          <a:lstStyle/>
          <a:p>
            <a:r>
              <a:rPr lang="en-US" dirty="0" smtClean="0"/>
              <a:t>For more information on GIMP go to </a:t>
            </a:r>
            <a:r>
              <a:rPr lang="en-US" dirty="0" smtClean="0">
                <a:hlinkClick r:id="rId2"/>
              </a:rPr>
              <a:t>http://portableapps.com/apps/graphics_pictures/gimp_portable</a:t>
            </a:r>
            <a:r>
              <a:rPr lang="en-US" dirty="0" smtClean="0"/>
              <a:t> </a:t>
            </a:r>
          </a:p>
        </p:txBody>
      </p:sp>
      <p:sp>
        <p:nvSpPr>
          <p:cNvPr id="5" name="TextBox 4"/>
          <p:cNvSpPr txBox="1"/>
          <p:nvPr/>
        </p:nvSpPr>
        <p:spPr>
          <a:xfrm>
            <a:off x="76200" y="76200"/>
            <a:ext cx="2743200" cy="4247317"/>
          </a:xfrm>
          <a:prstGeom prst="rect">
            <a:avLst/>
          </a:prstGeom>
          <a:noFill/>
        </p:spPr>
        <p:txBody>
          <a:bodyPr wrap="square" rtlCol="0">
            <a:spAutoFit/>
          </a:bodyPr>
          <a:lstStyle/>
          <a:p>
            <a:r>
              <a:rPr lang="en-US" dirty="0" smtClean="0"/>
              <a:t>The </a:t>
            </a:r>
            <a:r>
              <a:rPr lang="en-US" dirty="0" smtClean="0"/>
              <a:t>first app </a:t>
            </a:r>
            <a:r>
              <a:rPr lang="en-US" dirty="0" smtClean="0"/>
              <a:t>we want is GIMP.</a:t>
            </a:r>
          </a:p>
          <a:p>
            <a:r>
              <a:rPr lang="en-US" dirty="0" smtClean="0"/>
              <a:t>GIMP is a GNU Image Manipulation Program or as I like to think of it “a poor man’s version of Photoshop”. It does almost everything Photoshop does, but without the price tag</a:t>
            </a:r>
            <a:r>
              <a:rPr lang="en-US" dirty="0" smtClean="0"/>
              <a:t>.</a:t>
            </a:r>
          </a:p>
          <a:p>
            <a:endParaRPr lang="en-US" dirty="0" smtClean="0"/>
          </a:p>
          <a:p>
            <a:endParaRPr lang="en-US" dirty="0"/>
          </a:p>
          <a:p>
            <a:r>
              <a:rPr lang="en-US" dirty="0" smtClean="0"/>
              <a:t>The second application in </a:t>
            </a:r>
            <a:r>
              <a:rPr lang="en-US" dirty="0" err="1" smtClean="0"/>
              <a:t>WinSCP</a:t>
            </a:r>
            <a:r>
              <a:rPr lang="en-US" dirty="0" smtClean="0"/>
              <a:t> under  Internet</a:t>
            </a:r>
            <a:endParaRPr lang="en-US" dirty="0"/>
          </a:p>
          <a:p>
            <a:endParaRPr lang="en-US" dirty="0"/>
          </a:p>
        </p:txBody>
      </p:sp>
      <p:cxnSp>
        <p:nvCxnSpPr>
          <p:cNvPr id="6" name="Straight Arrow Connector 5"/>
          <p:cNvCxnSpPr/>
          <p:nvPr/>
        </p:nvCxnSpPr>
        <p:spPr>
          <a:xfrm>
            <a:off x="2649830" y="1828800"/>
            <a:ext cx="685800" cy="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3188673" y="4693861"/>
            <a:ext cx="5955327" cy="369332"/>
          </a:xfrm>
          <a:prstGeom prst="rect">
            <a:avLst/>
          </a:prstGeom>
          <a:noFill/>
        </p:spPr>
        <p:txBody>
          <a:bodyPr wrap="square" rtlCol="0">
            <a:spAutoFit/>
          </a:bodyPr>
          <a:lstStyle/>
          <a:p>
            <a:r>
              <a:rPr lang="en-US" b="1" dirty="0" smtClean="0">
                <a:solidFill>
                  <a:srgbClr val="C00000"/>
                </a:solidFill>
              </a:rPr>
              <a:t>You may want to get a cup of coffee – this may take awhile!</a:t>
            </a:r>
            <a:endParaRPr lang="en-US" b="1" dirty="0">
              <a:solidFill>
                <a:srgbClr val="C00000"/>
              </a:solidFill>
            </a:endParaRPr>
          </a:p>
        </p:txBody>
      </p:sp>
      <p:pic>
        <p:nvPicPr>
          <p:cNvPr id="8" name="Picture 7"/>
          <p:cNvPicPr>
            <a:picLocks noChangeAspect="1"/>
          </p:cNvPicPr>
          <p:nvPr/>
        </p:nvPicPr>
        <p:blipFill>
          <a:blip r:embed="rId3"/>
          <a:stretch>
            <a:fillRect/>
          </a:stretch>
        </p:blipFill>
        <p:spPr>
          <a:xfrm>
            <a:off x="3352800" y="5787"/>
            <a:ext cx="5242229" cy="2884480"/>
          </a:xfrm>
          <a:prstGeom prst="rect">
            <a:avLst/>
          </a:prstGeom>
        </p:spPr>
      </p:pic>
      <p:sp>
        <p:nvSpPr>
          <p:cNvPr id="2" name="Rectangle 1"/>
          <p:cNvSpPr/>
          <p:nvPr/>
        </p:nvSpPr>
        <p:spPr>
          <a:xfrm>
            <a:off x="184284" y="4370695"/>
            <a:ext cx="3004389" cy="923330"/>
          </a:xfrm>
          <a:prstGeom prst="rect">
            <a:avLst/>
          </a:prstGeom>
        </p:spPr>
        <p:txBody>
          <a:bodyPr wrap="square">
            <a:spAutoFit/>
          </a:bodyPr>
          <a:lstStyle/>
          <a:p>
            <a:r>
              <a:rPr lang="en-US" dirty="0"/>
              <a:t>Click Next&gt; and the two applications will download and install for you.</a:t>
            </a:r>
          </a:p>
        </p:txBody>
      </p:sp>
      <p:pic>
        <p:nvPicPr>
          <p:cNvPr id="9" name="Picture 8"/>
          <p:cNvPicPr>
            <a:picLocks noChangeAspect="1"/>
          </p:cNvPicPr>
          <p:nvPr/>
        </p:nvPicPr>
        <p:blipFill>
          <a:blip r:embed="rId4"/>
          <a:stretch>
            <a:fillRect/>
          </a:stretch>
        </p:blipFill>
        <p:spPr>
          <a:xfrm>
            <a:off x="3328307" y="3006123"/>
            <a:ext cx="5266722" cy="705849"/>
          </a:xfrm>
          <a:prstGeom prst="rect">
            <a:avLst/>
          </a:prstGeom>
        </p:spPr>
      </p:pic>
      <p:pic>
        <p:nvPicPr>
          <p:cNvPr id="10" name="Picture 9"/>
          <p:cNvPicPr>
            <a:picLocks noChangeAspect="1"/>
          </p:cNvPicPr>
          <p:nvPr/>
        </p:nvPicPr>
        <p:blipFill>
          <a:blip r:embed="rId5"/>
          <a:stretch>
            <a:fillRect/>
          </a:stretch>
        </p:blipFill>
        <p:spPr>
          <a:xfrm>
            <a:off x="3265008" y="3932922"/>
            <a:ext cx="5330021" cy="628669"/>
          </a:xfrm>
          <a:prstGeom prst="rect">
            <a:avLst/>
          </a:prstGeom>
        </p:spPr>
      </p:pic>
      <p:cxnSp>
        <p:nvCxnSpPr>
          <p:cNvPr id="11" name="Straight Arrow Connector 10"/>
          <p:cNvCxnSpPr/>
          <p:nvPr/>
        </p:nvCxnSpPr>
        <p:spPr>
          <a:xfrm>
            <a:off x="2476500" y="4191000"/>
            <a:ext cx="685800" cy="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15319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799" y="838200"/>
            <a:ext cx="4477375" cy="1543265"/>
          </a:xfrm>
          <a:prstGeom prst="rect">
            <a:avLst/>
          </a:prstGeom>
        </p:spPr>
      </p:pic>
      <p:sp>
        <p:nvSpPr>
          <p:cNvPr id="4" name="TextBox 3"/>
          <p:cNvSpPr txBox="1"/>
          <p:nvPr/>
        </p:nvSpPr>
        <p:spPr>
          <a:xfrm>
            <a:off x="152400" y="152400"/>
            <a:ext cx="4953000" cy="369332"/>
          </a:xfrm>
          <a:prstGeom prst="rect">
            <a:avLst/>
          </a:prstGeom>
          <a:noFill/>
        </p:spPr>
        <p:txBody>
          <a:bodyPr wrap="square" rtlCol="0">
            <a:spAutoFit/>
          </a:bodyPr>
          <a:lstStyle/>
          <a:p>
            <a:r>
              <a:rPr lang="en-US" dirty="0" smtClean="0"/>
              <a:t>Success! Your apps are available, click OK.</a:t>
            </a:r>
            <a:endParaRPr lang="en-US" dirty="0"/>
          </a:p>
        </p:txBody>
      </p:sp>
      <p:pic>
        <p:nvPicPr>
          <p:cNvPr id="6" name="Picture 5"/>
          <p:cNvPicPr>
            <a:picLocks noChangeAspect="1"/>
          </p:cNvPicPr>
          <p:nvPr/>
        </p:nvPicPr>
        <p:blipFill>
          <a:blip r:embed="rId3"/>
          <a:stretch>
            <a:fillRect/>
          </a:stretch>
        </p:blipFill>
        <p:spPr>
          <a:xfrm>
            <a:off x="5486400" y="1219200"/>
            <a:ext cx="2933700" cy="4371975"/>
          </a:xfrm>
          <a:prstGeom prst="rect">
            <a:avLst/>
          </a:prstGeom>
        </p:spPr>
      </p:pic>
    </p:spTree>
    <p:extLst>
      <p:ext uri="{BB962C8B-B14F-4D97-AF65-F5344CB8AC3E}">
        <p14:creationId xmlns:p14="http://schemas.microsoft.com/office/powerpoint/2010/main" val="36848826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152400"/>
            <a:ext cx="4572000" cy="646331"/>
          </a:xfrm>
          <a:prstGeom prst="rect">
            <a:avLst/>
          </a:prstGeom>
          <a:noFill/>
        </p:spPr>
        <p:txBody>
          <a:bodyPr wrap="square" rtlCol="0">
            <a:spAutoFit/>
          </a:bodyPr>
          <a:lstStyle/>
          <a:p>
            <a:r>
              <a:rPr lang="en-US" dirty="0" smtClean="0"/>
              <a:t>Click the “X” on the Portable Apps Menu to close</a:t>
            </a:r>
            <a:endParaRPr lang="en-US" dirty="0"/>
          </a:p>
        </p:txBody>
      </p:sp>
      <p:sp>
        <p:nvSpPr>
          <p:cNvPr id="10" name="TextBox 9"/>
          <p:cNvSpPr txBox="1"/>
          <p:nvPr/>
        </p:nvSpPr>
        <p:spPr>
          <a:xfrm>
            <a:off x="152400" y="2133600"/>
            <a:ext cx="4572000" cy="923330"/>
          </a:xfrm>
          <a:prstGeom prst="rect">
            <a:avLst/>
          </a:prstGeom>
          <a:noFill/>
        </p:spPr>
        <p:txBody>
          <a:bodyPr wrap="square" rtlCol="0">
            <a:spAutoFit/>
          </a:bodyPr>
          <a:lstStyle/>
          <a:p>
            <a:r>
              <a:rPr lang="en-US" dirty="0" smtClean="0"/>
              <a:t>The next tutorial will show you how to create a profile and upload files to the server using Notepad++.</a:t>
            </a:r>
            <a:endParaRPr lang="en-US" dirty="0"/>
          </a:p>
        </p:txBody>
      </p:sp>
      <p:pic>
        <p:nvPicPr>
          <p:cNvPr id="3" name="Picture 2"/>
          <p:cNvPicPr>
            <a:picLocks noChangeAspect="1"/>
          </p:cNvPicPr>
          <p:nvPr/>
        </p:nvPicPr>
        <p:blipFill>
          <a:blip r:embed="rId2"/>
          <a:stretch>
            <a:fillRect/>
          </a:stretch>
        </p:blipFill>
        <p:spPr>
          <a:xfrm>
            <a:off x="5359080" y="685800"/>
            <a:ext cx="3272450" cy="4876800"/>
          </a:xfrm>
          <a:prstGeom prst="rect">
            <a:avLst/>
          </a:prstGeom>
        </p:spPr>
      </p:pic>
      <p:cxnSp>
        <p:nvCxnSpPr>
          <p:cNvPr id="9" name="Straight Arrow Connector 8"/>
          <p:cNvCxnSpPr/>
          <p:nvPr/>
        </p:nvCxnSpPr>
        <p:spPr>
          <a:xfrm flipV="1">
            <a:off x="7848600" y="5486400"/>
            <a:ext cx="630530" cy="404567"/>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62472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1066800"/>
            <a:ext cx="3232873" cy="369332"/>
          </a:xfrm>
          <a:prstGeom prst="rect">
            <a:avLst/>
          </a:prstGeom>
        </p:spPr>
        <p:txBody>
          <a:bodyPr wrap="none">
            <a:spAutoFit/>
          </a:bodyPr>
          <a:lstStyle/>
          <a:p>
            <a:r>
              <a:rPr lang="en-US" dirty="0" smtClean="0"/>
              <a:t>Go to </a:t>
            </a:r>
            <a:r>
              <a:rPr lang="en-US" dirty="0" smtClean="0">
                <a:hlinkClick r:id="rId2"/>
              </a:rPr>
              <a:t>http://portableapps.com/</a:t>
            </a:r>
            <a:r>
              <a:rPr lang="en-US" dirty="0" smtClean="0"/>
              <a:t> </a:t>
            </a:r>
            <a:endParaRPr lang="en-US" dirty="0"/>
          </a:p>
        </p:txBody>
      </p:sp>
      <p:sp>
        <p:nvSpPr>
          <p:cNvPr id="3" name="TextBox 2"/>
          <p:cNvSpPr txBox="1"/>
          <p:nvPr/>
        </p:nvSpPr>
        <p:spPr>
          <a:xfrm>
            <a:off x="228600" y="86594"/>
            <a:ext cx="8382000" cy="1477328"/>
          </a:xfrm>
          <a:prstGeom prst="rect">
            <a:avLst/>
          </a:prstGeom>
          <a:noFill/>
        </p:spPr>
        <p:txBody>
          <a:bodyPr wrap="square" rtlCol="0">
            <a:spAutoFit/>
          </a:bodyPr>
          <a:lstStyle/>
          <a:p>
            <a:r>
              <a:rPr lang="en-US" dirty="0" smtClean="0"/>
              <a:t>Portable Apps are “stor ‘n go” applications for Windows and Mac that can be installed on flash memory (thumb drive) that allow students to carry their applications with them wherever they go – home – school – work!</a:t>
            </a:r>
          </a:p>
          <a:p>
            <a:endParaRPr lang="en-US" dirty="0"/>
          </a:p>
          <a:p>
            <a:r>
              <a:rPr lang="en-US" dirty="0" smtClean="0"/>
              <a:t>  </a:t>
            </a:r>
            <a:endParaRPr lang="en-US" dirty="0"/>
          </a:p>
        </p:txBody>
      </p:sp>
      <p:sp>
        <p:nvSpPr>
          <p:cNvPr id="5" name="TextBox 4"/>
          <p:cNvSpPr txBox="1"/>
          <p:nvPr/>
        </p:nvSpPr>
        <p:spPr>
          <a:xfrm>
            <a:off x="457200" y="1524000"/>
            <a:ext cx="7620000" cy="369332"/>
          </a:xfrm>
          <a:prstGeom prst="rect">
            <a:avLst/>
          </a:prstGeom>
          <a:noFill/>
        </p:spPr>
        <p:txBody>
          <a:bodyPr wrap="square" rtlCol="0">
            <a:spAutoFit/>
          </a:bodyPr>
          <a:lstStyle/>
          <a:p>
            <a:r>
              <a:rPr lang="en-US" dirty="0" smtClean="0"/>
              <a:t>And did I mention </a:t>
            </a:r>
            <a:r>
              <a:rPr lang="en-US" b="1" dirty="0" smtClean="0">
                <a:solidFill>
                  <a:srgbClr val="FF0000"/>
                </a:solidFill>
              </a:rPr>
              <a:t>free</a:t>
            </a:r>
            <a:r>
              <a:rPr lang="en-US" b="1" dirty="0" smtClean="0"/>
              <a:t>?</a:t>
            </a:r>
            <a:endParaRPr lang="en-US" dirty="0"/>
          </a:p>
        </p:txBody>
      </p:sp>
      <p:pic>
        <p:nvPicPr>
          <p:cNvPr id="4" name="Picture 3"/>
          <p:cNvPicPr>
            <a:picLocks noChangeAspect="1"/>
          </p:cNvPicPr>
          <p:nvPr/>
        </p:nvPicPr>
        <p:blipFill>
          <a:blip r:embed="rId3"/>
          <a:stretch>
            <a:fillRect/>
          </a:stretch>
        </p:blipFill>
        <p:spPr>
          <a:xfrm>
            <a:off x="20256" y="1989881"/>
            <a:ext cx="8963025" cy="4562475"/>
          </a:xfrm>
          <a:prstGeom prst="rect">
            <a:avLst/>
          </a:prstGeom>
        </p:spPr>
      </p:pic>
    </p:spTree>
    <p:extLst>
      <p:ext uri="{BB962C8B-B14F-4D97-AF65-F5344CB8AC3E}">
        <p14:creationId xmlns:p14="http://schemas.microsoft.com/office/powerpoint/2010/main" val="25213118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0371" y="152399"/>
            <a:ext cx="2133600" cy="646331"/>
          </a:xfrm>
          <a:prstGeom prst="rect">
            <a:avLst/>
          </a:prstGeom>
          <a:noFill/>
        </p:spPr>
        <p:txBody>
          <a:bodyPr wrap="square" rtlCol="0">
            <a:spAutoFit/>
          </a:bodyPr>
          <a:lstStyle/>
          <a:p>
            <a:r>
              <a:rPr lang="en-US" dirty="0" smtClean="0"/>
              <a:t>Click on ‘Download on the Menu Bar</a:t>
            </a:r>
            <a:endParaRPr lang="en-US" dirty="0"/>
          </a:p>
        </p:txBody>
      </p:sp>
      <p:sp>
        <p:nvSpPr>
          <p:cNvPr id="10" name="TextBox 9"/>
          <p:cNvSpPr txBox="1"/>
          <p:nvPr/>
        </p:nvSpPr>
        <p:spPr>
          <a:xfrm>
            <a:off x="195943" y="1600200"/>
            <a:ext cx="2133600" cy="1754326"/>
          </a:xfrm>
          <a:prstGeom prst="rect">
            <a:avLst/>
          </a:prstGeom>
          <a:noFill/>
        </p:spPr>
        <p:txBody>
          <a:bodyPr wrap="square" rtlCol="0">
            <a:spAutoFit/>
          </a:bodyPr>
          <a:lstStyle/>
          <a:p>
            <a:r>
              <a:rPr lang="en-US" dirty="0" smtClean="0"/>
              <a:t>Download the latest version of PortableApps.com Platform (this screenshot shows Version 12.0.5)</a:t>
            </a:r>
            <a:endParaRPr lang="en-US" dirty="0"/>
          </a:p>
        </p:txBody>
      </p:sp>
      <p:sp>
        <p:nvSpPr>
          <p:cNvPr id="11" name="TextBox 10"/>
          <p:cNvSpPr txBox="1"/>
          <p:nvPr/>
        </p:nvSpPr>
        <p:spPr>
          <a:xfrm>
            <a:off x="304800" y="4114800"/>
            <a:ext cx="2133600" cy="1200329"/>
          </a:xfrm>
          <a:prstGeom prst="rect">
            <a:avLst/>
          </a:prstGeom>
          <a:noFill/>
        </p:spPr>
        <p:txBody>
          <a:bodyPr wrap="square" rtlCol="0">
            <a:spAutoFit/>
          </a:bodyPr>
          <a:lstStyle/>
          <a:p>
            <a:r>
              <a:rPr lang="en-US" dirty="0" smtClean="0"/>
              <a:t>If a Security Warning  displays, click the </a:t>
            </a:r>
            <a:r>
              <a:rPr lang="en-US" dirty="0" smtClean="0">
                <a:solidFill>
                  <a:srgbClr val="FFFF00"/>
                </a:solidFill>
              </a:rPr>
              <a:t>yellow bar </a:t>
            </a:r>
            <a:r>
              <a:rPr lang="en-US" dirty="0" smtClean="0"/>
              <a:t>and select Download File</a:t>
            </a:r>
            <a:endParaRPr lang="en-US" dirty="0"/>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5569" y="5319140"/>
            <a:ext cx="7818437" cy="704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p:cNvPicPr>
            <a:picLocks noChangeAspect="1"/>
          </p:cNvPicPr>
          <p:nvPr/>
        </p:nvPicPr>
        <p:blipFill>
          <a:blip r:embed="rId3"/>
          <a:stretch>
            <a:fillRect/>
          </a:stretch>
        </p:blipFill>
        <p:spPr>
          <a:xfrm>
            <a:off x="2209800" y="255105"/>
            <a:ext cx="6781800" cy="694612"/>
          </a:xfrm>
          <a:prstGeom prst="rect">
            <a:avLst/>
          </a:prstGeom>
        </p:spPr>
      </p:pic>
      <p:pic>
        <p:nvPicPr>
          <p:cNvPr id="4" name="Picture 3"/>
          <p:cNvPicPr>
            <a:picLocks noChangeAspect="1"/>
          </p:cNvPicPr>
          <p:nvPr/>
        </p:nvPicPr>
        <p:blipFill>
          <a:blip r:embed="rId4"/>
          <a:stretch>
            <a:fillRect/>
          </a:stretch>
        </p:blipFill>
        <p:spPr>
          <a:xfrm>
            <a:off x="2422726" y="1798789"/>
            <a:ext cx="6686550" cy="1133475"/>
          </a:xfrm>
          <a:prstGeom prst="rect">
            <a:avLst/>
          </a:prstGeom>
        </p:spPr>
      </p:pic>
      <p:sp>
        <p:nvSpPr>
          <p:cNvPr id="7" name="Oval 6"/>
          <p:cNvSpPr/>
          <p:nvPr/>
        </p:nvSpPr>
        <p:spPr>
          <a:xfrm>
            <a:off x="3004456" y="1876455"/>
            <a:ext cx="685800" cy="533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val 4"/>
          <p:cNvSpPr/>
          <p:nvPr/>
        </p:nvSpPr>
        <p:spPr>
          <a:xfrm>
            <a:off x="2743200" y="653142"/>
            <a:ext cx="6858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551658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381000"/>
            <a:ext cx="3810000" cy="646331"/>
          </a:xfrm>
          <a:prstGeom prst="rect">
            <a:avLst/>
          </a:prstGeom>
          <a:noFill/>
        </p:spPr>
        <p:txBody>
          <a:bodyPr wrap="square" rtlCol="0">
            <a:spAutoFit/>
          </a:bodyPr>
          <a:lstStyle/>
          <a:p>
            <a:r>
              <a:rPr lang="en-US" dirty="0" smtClean="0"/>
              <a:t>At the File Download Security Warning, select the Save File button.</a:t>
            </a:r>
            <a:endParaRPr lang="en-US" dirty="0"/>
          </a:p>
        </p:txBody>
      </p:sp>
      <p:sp>
        <p:nvSpPr>
          <p:cNvPr id="4" name="TextBox 3"/>
          <p:cNvSpPr txBox="1"/>
          <p:nvPr/>
        </p:nvSpPr>
        <p:spPr>
          <a:xfrm>
            <a:off x="381000" y="2895600"/>
            <a:ext cx="3810000" cy="923330"/>
          </a:xfrm>
          <a:prstGeom prst="rect">
            <a:avLst/>
          </a:prstGeom>
          <a:noFill/>
        </p:spPr>
        <p:txBody>
          <a:bodyPr wrap="square" rtlCol="0">
            <a:spAutoFit/>
          </a:bodyPr>
          <a:lstStyle/>
          <a:p>
            <a:r>
              <a:rPr lang="en-US" dirty="0" smtClean="0"/>
              <a:t>At the Save As dialog box, navigate the USB drive (the drive letter may be different) and click the Save button</a:t>
            </a:r>
            <a:endParaRPr lang="en-US"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2743200"/>
            <a:ext cx="3348038" cy="2449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p:cNvPicPr>
          <p:nvPr/>
        </p:nvPicPr>
        <p:blipFill>
          <a:blip r:embed="rId3"/>
          <a:stretch>
            <a:fillRect/>
          </a:stretch>
        </p:blipFill>
        <p:spPr>
          <a:xfrm>
            <a:off x="4419600" y="533400"/>
            <a:ext cx="3829050" cy="1676400"/>
          </a:xfrm>
          <a:prstGeom prst="rect">
            <a:avLst/>
          </a:prstGeom>
        </p:spPr>
      </p:pic>
    </p:spTree>
    <p:extLst>
      <p:ext uri="{BB962C8B-B14F-4D97-AF65-F5344CB8AC3E}">
        <p14:creationId xmlns:p14="http://schemas.microsoft.com/office/powerpoint/2010/main" val="16715424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18982"/>
            <a:ext cx="6019800" cy="47578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838200" y="4876800"/>
            <a:ext cx="7848599" cy="923330"/>
          </a:xfrm>
          <a:prstGeom prst="rect">
            <a:avLst/>
          </a:prstGeom>
          <a:noFill/>
        </p:spPr>
        <p:txBody>
          <a:bodyPr wrap="square" rtlCol="0">
            <a:spAutoFit/>
          </a:bodyPr>
          <a:lstStyle/>
          <a:p>
            <a:r>
              <a:rPr lang="en-US" dirty="0" smtClean="0"/>
              <a:t>At the Download Complete dialog box, click the Run button</a:t>
            </a:r>
          </a:p>
          <a:p>
            <a:endParaRPr lang="en-US" dirty="0"/>
          </a:p>
          <a:p>
            <a:r>
              <a:rPr lang="en-US" dirty="0" smtClean="0"/>
              <a:t>If you get an additional Security Warning, click the Run button again</a:t>
            </a:r>
            <a:endParaRPr lang="en-US" dirty="0"/>
          </a:p>
        </p:txBody>
      </p:sp>
    </p:spTree>
    <p:extLst>
      <p:ext uri="{BB962C8B-B14F-4D97-AF65-F5344CB8AC3E}">
        <p14:creationId xmlns:p14="http://schemas.microsoft.com/office/powerpoint/2010/main" val="37608049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3506" y="881743"/>
            <a:ext cx="2112494" cy="16002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7800" y="762000"/>
            <a:ext cx="3629702" cy="2831025"/>
          </a:xfrm>
          <a:prstGeom prst="rect">
            <a:avLst/>
          </a:prstGeom>
        </p:spPr>
      </p:pic>
      <p:sp>
        <p:nvSpPr>
          <p:cNvPr id="5" name="TextBox 4"/>
          <p:cNvSpPr txBox="1"/>
          <p:nvPr/>
        </p:nvSpPr>
        <p:spPr>
          <a:xfrm>
            <a:off x="76200" y="228600"/>
            <a:ext cx="8382000" cy="369332"/>
          </a:xfrm>
          <a:prstGeom prst="rect">
            <a:avLst/>
          </a:prstGeom>
          <a:noFill/>
        </p:spPr>
        <p:txBody>
          <a:bodyPr wrap="square" rtlCol="0">
            <a:spAutoFit/>
          </a:bodyPr>
          <a:lstStyle/>
          <a:p>
            <a:r>
              <a:rPr lang="en-US" dirty="0" smtClean="0"/>
              <a:t>Select English and click OK.  Click the ‘Next&gt; button’, and then click the  ‘I agree’ button.</a:t>
            </a:r>
            <a:endParaRPr lang="en-US" dirty="0"/>
          </a:p>
        </p:txBody>
      </p:sp>
      <p:sp>
        <p:nvSpPr>
          <p:cNvPr id="8" name="TextBox 7"/>
          <p:cNvSpPr txBox="1"/>
          <p:nvPr/>
        </p:nvSpPr>
        <p:spPr>
          <a:xfrm>
            <a:off x="304800" y="2792527"/>
            <a:ext cx="4627094" cy="369332"/>
          </a:xfrm>
          <a:prstGeom prst="rect">
            <a:avLst/>
          </a:prstGeom>
          <a:noFill/>
        </p:spPr>
        <p:txBody>
          <a:bodyPr wrap="square" rtlCol="0">
            <a:spAutoFit/>
          </a:bodyPr>
          <a:lstStyle/>
          <a:p>
            <a:r>
              <a:rPr lang="en-US" dirty="0" smtClean="0"/>
              <a:t>Select New Install and click Next&gt;</a:t>
            </a:r>
            <a:endParaRPr lang="en-US" dirty="0"/>
          </a:p>
        </p:txBody>
      </p:sp>
      <p:pic>
        <p:nvPicPr>
          <p:cNvPr id="3" name="Picture 2"/>
          <p:cNvPicPr>
            <a:picLocks noChangeAspect="1"/>
          </p:cNvPicPr>
          <p:nvPr/>
        </p:nvPicPr>
        <p:blipFill>
          <a:blip r:embed="rId4"/>
          <a:stretch>
            <a:fillRect/>
          </a:stretch>
        </p:blipFill>
        <p:spPr>
          <a:xfrm>
            <a:off x="2322654" y="673487"/>
            <a:ext cx="2819696" cy="2145913"/>
          </a:xfrm>
          <a:prstGeom prst="rect">
            <a:avLst/>
          </a:prstGeom>
        </p:spPr>
      </p:pic>
      <p:pic>
        <p:nvPicPr>
          <p:cNvPr id="6" name="Picture 5"/>
          <p:cNvPicPr>
            <a:picLocks noChangeAspect="1"/>
          </p:cNvPicPr>
          <p:nvPr/>
        </p:nvPicPr>
        <p:blipFill>
          <a:blip r:embed="rId5"/>
          <a:stretch>
            <a:fillRect/>
          </a:stretch>
        </p:blipFill>
        <p:spPr>
          <a:xfrm>
            <a:off x="777641" y="3201164"/>
            <a:ext cx="3681412" cy="2799637"/>
          </a:xfrm>
          <a:prstGeom prst="rect">
            <a:avLst/>
          </a:prstGeom>
        </p:spPr>
      </p:pic>
      <p:sp>
        <p:nvSpPr>
          <p:cNvPr id="7" name="TextBox 6"/>
          <p:cNvSpPr txBox="1"/>
          <p:nvPr/>
        </p:nvSpPr>
        <p:spPr>
          <a:xfrm>
            <a:off x="4784959" y="3568450"/>
            <a:ext cx="4086902" cy="646331"/>
          </a:xfrm>
          <a:prstGeom prst="rect">
            <a:avLst/>
          </a:prstGeom>
          <a:noFill/>
        </p:spPr>
        <p:txBody>
          <a:bodyPr wrap="square" rtlCol="0">
            <a:spAutoFit/>
          </a:bodyPr>
          <a:lstStyle/>
          <a:p>
            <a:r>
              <a:rPr lang="en-US" dirty="0" smtClean="0"/>
              <a:t>At Install Location, select Portable – install to a portable device and select Next&gt;</a:t>
            </a:r>
            <a:endParaRPr lang="en-US" dirty="0"/>
          </a:p>
        </p:txBody>
      </p:sp>
      <p:pic>
        <p:nvPicPr>
          <p:cNvPr id="10" name="Picture 9"/>
          <p:cNvPicPr>
            <a:picLocks noChangeAspect="1"/>
          </p:cNvPicPr>
          <p:nvPr/>
        </p:nvPicPr>
        <p:blipFill>
          <a:blip r:embed="rId6"/>
          <a:stretch>
            <a:fillRect/>
          </a:stretch>
        </p:blipFill>
        <p:spPr>
          <a:xfrm>
            <a:off x="5319713" y="4214781"/>
            <a:ext cx="3138487" cy="2475701"/>
          </a:xfrm>
          <a:prstGeom prst="rect">
            <a:avLst/>
          </a:prstGeom>
        </p:spPr>
      </p:pic>
    </p:spTree>
    <p:extLst>
      <p:ext uri="{BB962C8B-B14F-4D97-AF65-F5344CB8AC3E}">
        <p14:creationId xmlns:p14="http://schemas.microsoft.com/office/powerpoint/2010/main" val="38240456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7086" y="161834"/>
            <a:ext cx="8828314" cy="369332"/>
          </a:xfrm>
          <a:prstGeom prst="rect">
            <a:avLst/>
          </a:prstGeom>
          <a:noFill/>
        </p:spPr>
        <p:txBody>
          <a:bodyPr wrap="square" rtlCol="0">
            <a:spAutoFit/>
          </a:bodyPr>
          <a:lstStyle/>
          <a:p>
            <a:r>
              <a:rPr lang="en-US" dirty="0" smtClean="0"/>
              <a:t>At the Portable Install, select the Drive letter of your Flash Drive and press Next&gt;</a:t>
            </a:r>
          </a:p>
        </p:txBody>
      </p:sp>
      <p:sp>
        <p:nvSpPr>
          <p:cNvPr id="10" name="TextBox 9"/>
          <p:cNvSpPr txBox="1"/>
          <p:nvPr/>
        </p:nvSpPr>
        <p:spPr>
          <a:xfrm>
            <a:off x="0" y="2903823"/>
            <a:ext cx="3810000" cy="646331"/>
          </a:xfrm>
          <a:prstGeom prst="rect">
            <a:avLst/>
          </a:prstGeom>
          <a:noFill/>
        </p:spPr>
        <p:txBody>
          <a:bodyPr wrap="square" rtlCol="0">
            <a:spAutoFit/>
          </a:bodyPr>
          <a:lstStyle/>
          <a:p>
            <a:r>
              <a:rPr lang="en-US" dirty="0" smtClean="0"/>
              <a:t>When the application has finished installing, click the Finish button.</a:t>
            </a:r>
            <a:endParaRPr lang="en-US" dirty="0"/>
          </a:p>
        </p:txBody>
      </p:sp>
      <p:pic>
        <p:nvPicPr>
          <p:cNvPr id="12" name="Picture 11"/>
          <p:cNvPicPr>
            <a:picLocks noChangeAspect="1"/>
          </p:cNvPicPr>
          <p:nvPr/>
        </p:nvPicPr>
        <p:blipFill rotWithShape="1">
          <a:blip r:embed="rId2">
            <a:extLst>
              <a:ext uri="{28A0092B-C50C-407E-A947-70E740481C1C}">
                <a14:useLocalDpi xmlns:a14="http://schemas.microsoft.com/office/drawing/2010/main" val="0"/>
              </a:ext>
            </a:extLst>
          </a:blip>
          <a:srcRect l="84674" t="-2" r="2754" b="2789"/>
          <a:stretch/>
        </p:blipFill>
        <p:spPr>
          <a:xfrm>
            <a:off x="4875649" y="5257800"/>
            <a:ext cx="944233" cy="588123"/>
          </a:xfrm>
          <a:prstGeom prst="rect">
            <a:avLst/>
          </a:prstGeom>
        </p:spPr>
      </p:pic>
      <p:sp>
        <p:nvSpPr>
          <p:cNvPr id="13" name="TextBox 12"/>
          <p:cNvSpPr txBox="1"/>
          <p:nvPr/>
        </p:nvSpPr>
        <p:spPr>
          <a:xfrm>
            <a:off x="3631966" y="3581400"/>
            <a:ext cx="2286000" cy="1477328"/>
          </a:xfrm>
          <a:prstGeom prst="rect">
            <a:avLst/>
          </a:prstGeom>
          <a:noFill/>
        </p:spPr>
        <p:txBody>
          <a:bodyPr wrap="square" rtlCol="0">
            <a:spAutoFit/>
          </a:bodyPr>
          <a:lstStyle/>
          <a:p>
            <a:r>
              <a:rPr lang="en-US" dirty="0" smtClean="0"/>
              <a:t>If for some reason the program gets closed out, simply open your flash drive and double click ‘Start.exe’.</a:t>
            </a:r>
            <a:endParaRPr lang="en-US" dirty="0"/>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7771" y="3903812"/>
            <a:ext cx="3172939" cy="2443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t="5377"/>
          <a:stretch/>
        </p:blipFill>
        <p:spPr bwMode="auto">
          <a:xfrm>
            <a:off x="6066810" y="3657600"/>
            <a:ext cx="2816506" cy="23985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Oval 1"/>
          <p:cNvSpPr/>
          <p:nvPr/>
        </p:nvSpPr>
        <p:spPr>
          <a:xfrm>
            <a:off x="7223643" y="4320064"/>
            <a:ext cx="548757" cy="17573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p:cNvPicPr>
            <a:picLocks noChangeAspect="1"/>
          </p:cNvPicPr>
          <p:nvPr/>
        </p:nvPicPr>
        <p:blipFill>
          <a:blip r:embed="rId5"/>
          <a:stretch>
            <a:fillRect/>
          </a:stretch>
        </p:blipFill>
        <p:spPr>
          <a:xfrm>
            <a:off x="1198313" y="607825"/>
            <a:ext cx="3053254" cy="2357112"/>
          </a:xfrm>
          <a:prstGeom prst="rect">
            <a:avLst/>
          </a:prstGeom>
        </p:spPr>
      </p:pic>
      <p:sp>
        <p:nvSpPr>
          <p:cNvPr id="4" name="TextBox 3"/>
          <p:cNvSpPr txBox="1"/>
          <p:nvPr/>
        </p:nvSpPr>
        <p:spPr>
          <a:xfrm>
            <a:off x="4875649" y="607825"/>
            <a:ext cx="3658751" cy="369332"/>
          </a:xfrm>
          <a:prstGeom prst="rect">
            <a:avLst/>
          </a:prstGeom>
          <a:noFill/>
        </p:spPr>
        <p:txBody>
          <a:bodyPr wrap="square" rtlCol="0">
            <a:spAutoFit/>
          </a:bodyPr>
          <a:lstStyle/>
          <a:p>
            <a:r>
              <a:rPr lang="en-US" dirty="0" smtClean="0"/>
              <a:t>Click Install</a:t>
            </a:r>
            <a:endParaRPr lang="en-US" dirty="0"/>
          </a:p>
        </p:txBody>
      </p:sp>
      <p:pic>
        <p:nvPicPr>
          <p:cNvPr id="6" name="Picture 5"/>
          <p:cNvPicPr>
            <a:picLocks noChangeAspect="1"/>
          </p:cNvPicPr>
          <p:nvPr/>
        </p:nvPicPr>
        <p:blipFill>
          <a:blip r:embed="rId6"/>
          <a:stretch>
            <a:fillRect/>
          </a:stretch>
        </p:blipFill>
        <p:spPr>
          <a:xfrm>
            <a:off x="5735289" y="977157"/>
            <a:ext cx="2976708" cy="2283338"/>
          </a:xfrm>
          <a:prstGeom prst="rect">
            <a:avLst/>
          </a:prstGeom>
        </p:spPr>
      </p:pic>
    </p:spTree>
    <p:extLst>
      <p:ext uri="{BB962C8B-B14F-4D97-AF65-F5344CB8AC3E}">
        <p14:creationId xmlns:p14="http://schemas.microsoft.com/office/powerpoint/2010/main" val="9771569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457200"/>
            <a:ext cx="6172200" cy="923330"/>
          </a:xfrm>
          <a:prstGeom prst="rect">
            <a:avLst/>
          </a:prstGeom>
          <a:noFill/>
        </p:spPr>
        <p:txBody>
          <a:bodyPr wrap="square" rtlCol="0">
            <a:spAutoFit/>
          </a:bodyPr>
          <a:lstStyle/>
          <a:p>
            <a:r>
              <a:rPr lang="en-US" dirty="0" smtClean="0"/>
              <a:t>Portable apps will search for applications automatically and present a screen for you to Download New Portable Applications.</a:t>
            </a:r>
            <a:endParaRPr lang="en-US" dirty="0"/>
          </a:p>
        </p:txBody>
      </p:sp>
      <p:sp>
        <p:nvSpPr>
          <p:cNvPr id="3" name="TextBox 2"/>
          <p:cNvSpPr txBox="1"/>
          <p:nvPr/>
        </p:nvSpPr>
        <p:spPr>
          <a:xfrm>
            <a:off x="446314" y="2514600"/>
            <a:ext cx="7696200" cy="369332"/>
          </a:xfrm>
          <a:prstGeom prst="rect">
            <a:avLst/>
          </a:prstGeom>
          <a:noFill/>
        </p:spPr>
        <p:txBody>
          <a:bodyPr wrap="square" rtlCol="0">
            <a:spAutoFit/>
          </a:bodyPr>
          <a:lstStyle/>
          <a:p>
            <a:r>
              <a:rPr lang="en-US" dirty="0" smtClean="0"/>
              <a:t>Click the Cancel button.</a:t>
            </a:r>
            <a:endParaRPr lang="en-US" dirty="0"/>
          </a:p>
        </p:txBody>
      </p:sp>
      <p:pic>
        <p:nvPicPr>
          <p:cNvPr id="4" name="Picture 3"/>
          <p:cNvPicPr>
            <a:picLocks noChangeAspect="1"/>
          </p:cNvPicPr>
          <p:nvPr/>
        </p:nvPicPr>
        <p:blipFill>
          <a:blip r:embed="rId2"/>
          <a:stretch>
            <a:fillRect/>
          </a:stretch>
        </p:blipFill>
        <p:spPr>
          <a:xfrm>
            <a:off x="2952750" y="1295400"/>
            <a:ext cx="6191250" cy="5210175"/>
          </a:xfrm>
          <a:prstGeom prst="rect">
            <a:avLst/>
          </a:prstGeo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7669" t="11841" r="14655" b="31024"/>
          <a:stretch/>
        </p:blipFill>
        <p:spPr>
          <a:xfrm>
            <a:off x="6477000" y="352808"/>
            <a:ext cx="2449286" cy="685800"/>
          </a:xfrm>
          <a:prstGeom prst="rect">
            <a:avLst/>
          </a:prstGeom>
        </p:spPr>
      </p:pic>
    </p:spTree>
    <p:extLst>
      <p:ext uri="{BB962C8B-B14F-4D97-AF65-F5344CB8AC3E}">
        <p14:creationId xmlns:p14="http://schemas.microsoft.com/office/powerpoint/2010/main" val="8236962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52400" y="457200"/>
            <a:ext cx="2667000" cy="2308324"/>
          </a:xfrm>
          <a:prstGeom prst="rect">
            <a:avLst/>
          </a:prstGeom>
          <a:noFill/>
        </p:spPr>
        <p:txBody>
          <a:bodyPr wrap="square" rtlCol="0">
            <a:spAutoFit/>
          </a:bodyPr>
          <a:lstStyle/>
          <a:p>
            <a:r>
              <a:rPr lang="en-US" dirty="0" smtClean="0"/>
              <a:t>When Portable Apps is running, you will see a small icon        on your taskbar.</a:t>
            </a:r>
          </a:p>
          <a:p>
            <a:endParaRPr lang="en-US" dirty="0"/>
          </a:p>
          <a:p>
            <a:r>
              <a:rPr lang="en-US" dirty="0" smtClean="0"/>
              <a:t>Click the icon to display the Portable Apps Menu.</a:t>
            </a:r>
          </a:p>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066800"/>
            <a:ext cx="1905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247650" y="3124200"/>
            <a:ext cx="2286000" cy="1754326"/>
          </a:xfrm>
          <a:prstGeom prst="rect">
            <a:avLst/>
          </a:prstGeom>
          <a:noFill/>
        </p:spPr>
        <p:txBody>
          <a:bodyPr wrap="square" rtlCol="0">
            <a:spAutoFit/>
          </a:bodyPr>
          <a:lstStyle/>
          <a:p>
            <a:r>
              <a:rPr lang="en-US" dirty="0" smtClean="0"/>
              <a:t>If for some reason the program gets closed out. Simply open your flash drive and double click ‘Start.exe’ </a:t>
            </a:r>
          </a:p>
          <a:p>
            <a:endParaRPr lang="en-US" dirty="0"/>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1950" y="4572000"/>
            <a:ext cx="933450" cy="18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p:cNvPicPr>
          <p:nvPr/>
        </p:nvPicPr>
        <p:blipFill>
          <a:blip r:embed="rId4"/>
          <a:stretch>
            <a:fillRect/>
          </a:stretch>
        </p:blipFill>
        <p:spPr>
          <a:xfrm>
            <a:off x="4495800" y="685800"/>
            <a:ext cx="3524250" cy="5257800"/>
          </a:xfrm>
          <a:prstGeom prst="rect">
            <a:avLst/>
          </a:prstGeom>
        </p:spPr>
      </p:pic>
    </p:spTree>
    <p:extLst>
      <p:ext uri="{BB962C8B-B14F-4D97-AF65-F5344CB8AC3E}">
        <p14:creationId xmlns:p14="http://schemas.microsoft.com/office/powerpoint/2010/main" val="126149942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395</TotalTime>
  <Words>497</Words>
  <Application>Microsoft Office PowerPoint</Application>
  <PresentationFormat>On-screen Show (4:3)</PresentationFormat>
  <Paragraphs>42</Paragraphs>
  <Slides>14</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14</vt:i4>
      </vt:variant>
    </vt:vector>
  </HeadingPairs>
  <TitlesOfParts>
    <vt:vector size="17"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Natasha</dc:creator>
  <cp:lastModifiedBy>Diana Anderson Kokoska</cp:lastModifiedBy>
  <cp:revision>46</cp:revision>
  <dcterms:created xsi:type="dcterms:W3CDTF">2012-04-08T11:37:30Z</dcterms:created>
  <dcterms:modified xsi:type="dcterms:W3CDTF">2015-04-04T20:25:02Z</dcterms:modified>
</cp:coreProperties>
</file>